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5" r:id="rId7"/>
    <p:sldId id="273" r:id="rId8"/>
    <p:sldId id="274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63" r:id="rId17"/>
    <p:sldId id="287" r:id="rId18"/>
    <p:sldId id="286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1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/>
              <a:t>Transmission Algorithm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0" y="1036153"/>
            <a:ext cx="6142759" cy="5320197"/>
          </a:xfr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1369</Words>
  <Application>Microsoft Office PowerPoint</Application>
  <PresentationFormat>Widescreen</PresentationFormat>
  <Paragraphs>279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109</cp:revision>
  <dcterms:created xsi:type="dcterms:W3CDTF">2019-02-28T13:10:48Z</dcterms:created>
  <dcterms:modified xsi:type="dcterms:W3CDTF">2019-04-26T16:39:29Z</dcterms:modified>
</cp:coreProperties>
</file>